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9.png" ContentType="image/png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mover o diapositivo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das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1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 idx="1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04B5EA6-9170-45BF-92AB-ED597704A4F4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70BBD1D-D41D-4E44-90E4-588C723A692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B2DB0CF-801D-406E-9D8F-F70BED372D2E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1E8244C-0963-43AE-B260-EABDBAC66101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C6A3A3-16AA-4F92-B2C9-7D2BE32B1B1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73BB4B-FE66-42B5-AA10-B02F58D90A0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36F1845-09A7-40D5-B83E-03CF957B9FB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248B4A-BC02-44BE-84B3-E56ACBFE27C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05D173C-E8D5-4C51-BAE9-82A016D867D7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EB3CD12-94AF-4EFF-AFAE-2D0942FC2FB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1CFD43-6105-4741-9D03-8631FE90F03D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77CD932-FBF7-4AA7-8841-A31022AB5E01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B996E4-B8D9-41D5-ACD3-EFEC30ABC028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de texto dos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Quinto nível de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Sexto nível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Sétimo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nível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de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6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7361"/>
          </a:bodyPr>
          <a:p>
            <a:pPr indent="0">
              <a:buNone/>
            </a:pPr>
            <a:r>
              <a:rPr b="0" lang="pt-BR" sz="42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B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3CD4BB-9B0E-449E-B680-CC49738FF6C7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283CC3-DAC4-40DE-B941-0EC7FA59076A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8341"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12000" spc="-1" strike="noStrike">
                <a:solidFill>
                  <a:schemeClr val="dk1"/>
                </a:solidFill>
                <a:latin typeface="Arial"/>
                <a:ea typeface="Arial"/>
              </a:rPr>
              <a:t>xx%</a:t>
            </a:r>
            <a:endParaRPr b="0" lang="pt-BR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0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texto dos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Quarto nível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Quinto nível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Sexto nível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Sétimo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nível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E8874C-CFB9-434A-876B-778AC532D51B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7222D1-4FB6-4DC7-8A51-516297067575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2212F1-AAC0-4504-8DA1-D14AC02566A9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62BE10-9A09-42DD-93DC-EF0C54D89995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BA8D7B-74F3-4D54-BC7A-559D5C7E17DC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120DBE-E18A-4731-A737-8D545CA3F27D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1218"/>
          </a:bodyPr>
          <a:p>
            <a:pPr indent="0"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586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Segundo nível de tópicos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Terceiro nível de tópicos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Quarto nível de tópicos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Quinto nível de tópicos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Sexto nível de tópicos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Sétimo nível de tópicos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512B40-FB35-4FA4-A547-CD7F8B61C06A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Clique para editar o formato do título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288F66-08C7-41A4-8537-69F1052E9456}" type="slidenum"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5200" spc="-1" strike="noStrike">
                <a:solidFill>
                  <a:schemeClr val="dk1"/>
                </a:solidFill>
                <a:latin typeface="Arial"/>
                <a:ea typeface="Arial"/>
              </a:rPr>
              <a:t>Informática Básica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2"/>
                </a:solidFill>
                <a:latin typeface="Arial"/>
                <a:ea typeface="Arial"/>
              </a:rPr>
              <a:t>Prof. Msc. Jorge Maikel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1981 - A IBM o lança seu microcomputador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A IBM investe no mercado de microcomputadores com a criação do IBM Personal Computer (IBM PC) e populariza um padrão presente até hoje, computador pessoal com monitor e periféricos separados. O IBM PC utilizava MS-DOS, sistema operacional desenvolvido pela Microsoft, empresa fundada por Bill Gates e Paul Allen, 6 anos antes (1975).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832280" y="3882600"/>
            <a:ext cx="3999600" cy="3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Fonte: Olhar Digital, 2021.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Google Shape;125;p22" descr=""/>
          <p:cNvPicPr/>
          <p:nvPr/>
        </p:nvPicPr>
        <p:blipFill>
          <a:blip r:embed="rId1"/>
          <a:stretch/>
        </p:blipFill>
        <p:spPr>
          <a:xfrm>
            <a:off x="4855320" y="1322640"/>
            <a:ext cx="3953520" cy="255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1984 - A Apple lança o Macintosh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O Macintoch foi o primeiro computador a utilizar ícones e mouse.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832280" y="3882600"/>
            <a:ext cx="3999600" cy="3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Fonte: Época Negócios, 2021.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Google Shape;133;p23" descr=""/>
          <p:cNvPicPr/>
          <p:nvPr/>
        </p:nvPicPr>
        <p:blipFill>
          <a:blip r:embed="rId1"/>
          <a:stretch/>
        </p:blipFill>
        <p:spPr>
          <a:xfrm>
            <a:off x="4832280" y="1017720"/>
            <a:ext cx="3401280" cy="276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1990 - Lançada a primeira CPU de 64 bits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A primeira CPU de 64 bits (tecnologia criada pela AMD) foi lançada comercialmente em 1990 pela MIPS Technologies.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832280" y="3882600"/>
            <a:ext cx="3999600" cy="3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Fonte: Infowester, 2006.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141;p24" descr=""/>
          <p:cNvPicPr/>
          <p:nvPr/>
        </p:nvPicPr>
        <p:blipFill>
          <a:blip r:embed="rId1"/>
          <a:stretch/>
        </p:blipFill>
        <p:spPr>
          <a:xfrm>
            <a:off x="4832280" y="1437480"/>
            <a:ext cx="3641040" cy="244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1993 - Lançamento do primeiro Intel Pentium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O Intel Pentium de primeira geração com suporte a paralelismo abriu caminho para a aplicação comercial do conceito de superescalabilidade.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832280" y="4339800"/>
            <a:ext cx="3999600" cy="3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Fonte: Wikipedia, [s. d.].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Google Shape;149;p25" descr=""/>
          <p:cNvPicPr/>
          <p:nvPr/>
        </p:nvPicPr>
        <p:blipFill>
          <a:blip r:embed="rId1"/>
          <a:srcRect l="9464" t="6697" r="7854" b="8610"/>
          <a:stretch/>
        </p:blipFill>
        <p:spPr>
          <a:xfrm>
            <a:off x="4832280" y="1085040"/>
            <a:ext cx="3111480" cy="318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Hardware X Software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Hardware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É a parte física que compõe o computador.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Ex.: Teclado, mouse, monitor, memória RAM, etc. 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Software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É a parte lógica que compõe o computador.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Ex.: Sistema Operacional e programas.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E-mail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É um método ou sistema de comunicação digital assíncrona que utiliza dispositivos eletrônicos e conexão com a internet para entregar mensagens.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Sistemas Operacionais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2"/>
                </a:solidFill>
                <a:latin typeface="Arial"/>
                <a:ea typeface="Arial"/>
              </a:rPr>
              <a:t>É um complexo conjunto de processos que comunicam-se com o hardware e fornecem uma interface entre o usuário e seus softwares e o hardware.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Sistemas Operacionais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São funções do Sistema Operacional: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Gerenciamento de recursos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Interface do usuário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Execução de programas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Gestão de arquivos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Gestão de processos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Segurança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A: Abrir as configurações rápidas;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B: Definir o foco para o primeiro ícone na barra de notificação;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C: Abrir a Cortana;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D: Mostrar ou ocultar a área de trabalho;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E: Abrir o Windows Explorer;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F: Abrir o Hub de comentários e realiza uma captura de tela para relatos de experiência;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Windows: Alguns atalhos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G: Ativa o recurso de Xbox para gravar jogos ou capturar tela;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H: Compartilhamento nos aplicativos do Windows 10 através de ditado (precisa ativar o recurso de voz);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I: Abre configurações do sistema;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J: Define o foco para uma dica do Windows quando disponível;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K: Abre a ação rápida de conectar para transmissão para conetores sem fio ou para dispositivos de áudio;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Windows: Alguns atalhos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O que é um computador?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2"/>
                </a:solidFill>
                <a:latin typeface="Arial"/>
                <a:ea typeface="Arial"/>
              </a:rPr>
              <a:t>Um computador é uma máquina eletrônica capaz de processar dados de acordo com um conjunto de instruções programadas.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L: Bloqueia o computador;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M: Minimizar todas as janelas;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P: Escolhe um modo de exibição e projeta uma tela;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R: Abre a caixa de diálogo "Executar" para iniciar um comando;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S: Abre a pesquisa;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W+ T: Percorrer aplicativos da barra de tarefas;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U: Abre a Central de Facilidade de Acesso;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Windows: Alguns atalhos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V: Abre o histórico da área de transferência;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X: Abre o menu link rápido;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Y: Alterne a entrada entre o Windows Mixed Reality e a área de trabalho;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Z: Exibe os comando disponíveis em um aplicativo no modo de tela inteira (não funcionou no teste que fiz);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"." ou W + ";": Abra o painel de emojis;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",": Espiar temporariamente a área de trabalho;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Windows: Alguns atalhos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Windows: Alguns atalhos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ALT + D: Mostra calendário e hora;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Shift + S: Captura de parte da tela;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W+ Shift + V: Percorre notificações;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Shift + M: Restaurar janelas minimizadas;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W + Número: Abre uma área de trabalho e inicia o aplicativo fixado na barra de tarefa ordenado da esquerda para a direita.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Referências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MICROSOFT. Atalhos do teclado no Windows. Disponível em: &lt;https://support.microsoft.com/pt-br/windows/atalhos-do-teclado-no-windows-dcc61a57-8ff0-cffe-9796-cb9706c75eec#WindowsVersion=Windows_10&gt;. Acesso em: Mar. 2024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Stallings, W. Arquitetura e organização de computadores. 8. ed. São Paulo: Pearson Pratice Hall, 2010.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Tanenbaum, A. S. Sistemas operacionais modernos. tradução Jorge Ritter; revisão técnica Raphael Y. de Camargo. 4. ed. São Paulo: Pearson Education do Brasil, 2016.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ALECRIM, E. Processadores de 64 bits x Processadores de 32 bits. Infowester, 2006. Disponível em: &lt;https://www.infowester.com/64bitsx32bits.php&gt;. Acesso em: Jul. 2022.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Apple comemora 30ª aniversário do lançamento de seu primeiro Mac. Época Negócios, 2014. Disponível em: &lt;https://epocanegocios.globo.com/Inspiracao/Empresa/noticia/2014/01/apple-comemora-30-aniversario-do-lancamento-de-seu-primeiro-mac.html&gt;. Acesso em: Jul. 2022.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Referências das imagens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MORENO, J. B. A história do ENIAC, o primeiro computador do mundo. Tecnoblog, 2011. Disponível em: &lt;https://tecnoblog.net/especiais/eniac-primeiro-computador-do-mundo-completa-65-anos/&gt;. Acesso em: Jul. 2022.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Piropo, B. Transistores para principiantes. Techtudo, 2012. Disponível em: &lt;https://www.techtudo.com.br/noticias/2012/07/transistores-para-principiantes.ghtml&gt;. Acesso em: Jul. 2022.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STAR. Eletrônica. Disponível: &lt;https://www.star-br.com/areas/eletronica&gt;. Acesso em: Jul. 2022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Referências das imagens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MAKIYAMA, M. Processadores Arm: Saiba o que é e qual a sua diferença! Victor Vision, 2023. Disponível em: &lt;https://victorvision.com.br/blog/processadores-arm/&gt;. Acesso em: Mar. 2024.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SORRENTINO, E. Apple 1: O primeiro produto da história da Apple Computer faz 45 anos. Olhar Digital, 2021. Disponível em: &lt;https://olhardigital.com.br/2021/04/11/reviews/apple-1-o-primeiro-produto-da-historia-da-apple-computers-faz-45-anos/&gt;. Acesso em: Jul. 2022.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Referências das imagens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Referências das imagens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REDAÇÃO. Primeiro processador da Intel comemora 45 anos; conheça trajetória. Techtudo, 2016. Disponível em: &lt;https://www.techtudo.com.br/noticias/2016/11/primeiro-processador-da-intel-comemora-45-anos-conheca-trajetoria.ghtml&gt;. Acesso em: Jul. 2022.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MOREIRA, E. Intel 4004, o primeiro processador da história, comemora 40 anos de idade. Techtudo, 2011. Disponível em: &lt;https://www.techtudo.com.br/noticias/2011/11/intel-4004-o-primeiro-processador-da-historia-comemora-40-anos-de-idade.ghtml&gt;. Acesso em: Jul. 2022.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Referências das imagens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Ficheiro:KL Intel Pentium A80501.jpg. Wikipedia, [s.d.]. Disponível em: &lt;https://pt.m.wikipedia.org/wiki/Ficheiro:KL_Intel_Pentium_A80501.jpg&gt;. Acesso em: Jul. 2022.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chemeClr val="dk2"/>
                </a:solidFill>
                <a:latin typeface="Arial"/>
                <a:ea typeface="Arial"/>
              </a:rPr>
              <a:t>RIGUES, R. O “PC” faz 40 anos: conheça sua história. Olhar Digital, 2021. Disponível em: &lt;https://olhardigital.com.br/2021/08/13/reviews/o-pc-faz-40-anos-conheca-sua-historia/&gt;. Acesso em: Jul. 2022.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1946 - Criação do Eniac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Surgimento do primeiro computador eletrônico, </a:t>
            </a:r>
            <a:r>
              <a:rPr b="0" i="1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Electronic Numerical Integrator And Computer</a:t>
            </a: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 (ENIAC) foi desenvolvido pela Universidade da Pensilvânia para ser utilizado pelo exército dos EUA durante a 2a Guerra Mundial.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832280" y="4236840"/>
            <a:ext cx="399960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7123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Fonte: Tecnoblog, 2011.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Google Shape;69;p15" descr=""/>
          <p:cNvPicPr/>
          <p:nvPr/>
        </p:nvPicPr>
        <p:blipFill>
          <a:blip r:embed="rId1"/>
          <a:stretch/>
        </p:blipFill>
        <p:spPr>
          <a:xfrm>
            <a:off x="4832280" y="1179720"/>
            <a:ext cx="3999600" cy="30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1947 - Criação do Transistor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Inventado na Bell Laboratories, por Bardeen, Brattain e Shockley, vieram a substituir as válvulas, com os transistores foi possível experimentar um aumento na velocidade dos computadores. Os computadores com transistores foram disponibilizados 3 anos depois.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32280" y="4361040"/>
            <a:ext cx="3999600" cy="28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000" spc="-1" strike="noStrike">
                <a:solidFill>
                  <a:schemeClr val="dk2"/>
                </a:solidFill>
                <a:latin typeface="Arial"/>
                <a:ea typeface="Arial"/>
              </a:rPr>
              <a:t>Fonte: Techtudo, 2012.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Google Shape;77;p16" descr=""/>
          <p:cNvPicPr/>
          <p:nvPr/>
        </p:nvPicPr>
        <p:blipFill>
          <a:blip r:embed="rId1"/>
          <a:stretch/>
        </p:blipFill>
        <p:spPr>
          <a:xfrm>
            <a:off x="4888440" y="1152360"/>
            <a:ext cx="3887640" cy="320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1958 - Criação dos Circuitos Integrados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O surgimento do chip integrado possibilitou a redução do tamanho dos computadores, bem como a melhoria da eficiência energética e da performance.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32280" y="3882600"/>
            <a:ext cx="3999600" cy="3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Fonte: Star Tech Center, [s. d.]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Google Shape;85;p17" descr=""/>
          <p:cNvPicPr/>
          <p:nvPr/>
        </p:nvPicPr>
        <p:blipFill>
          <a:blip r:embed="rId1"/>
          <a:stretch/>
        </p:blipFill>
        <p:spPr>
          <a:xfrm>
            <a:off x="4862520" y="1260720"/>
            <a:ext cx="3939480" cy="262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1971 - Intel lança o microprocessador 4004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Primeiro microprocessador que integra todos os componentes da CPU em um único chip. O 4004 possuía a capacidade para efetuar cálculos com dois números de 4 bits e multiplicação através da multiplicação repetida. Foi o início de uma rápida expansão na produção de microchips.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32280" y="3882600"/>
            <a:ext cx="3999600" cy="3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Fonte: Techtudo, 2011.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93;p18" descr=""/>
          <p:cNvPicPr/>
          <p:nvPr/>
        </p:nvPicPr>
        <p:blipFill>
          <a:blip r:embed="rId1"/>
          <a:stretch/>
        </p:blipFill>
        <p:spPr>
          <a:xfrm>
            <a:off x="4775400" y="1612800"/>
            <a:ext cx="4113360" cy="226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1974 - A Intel cria o microprocessador 8080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O primeiro microprocessador de uso geral com 8 bits, mais rápido, que possuía um conjunto de instruções mais rico e com grande capacidade de armazenamento.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832280" y="3882600"/>
            <a:ext cx="3999600" cy="3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Fonte: Techtudo, 2016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Google Shape;101;p19" descr=""/>
          <p:cNvPicPr/>
          <p:nvPr/>
        </p:nvPicPr>
        <p:blipFill>
          <a:blip r:embed="rId1"/>
          <a:stretch/>
        </p:blipFill>
        <p:spPr>
          <a:xfrm>
            <a:off x="4464000" y="1259640"/>
            <a:ext cx="4367880" cy="245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1976 - Lançamento do Apple I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Primeiro microcomputador comercial, inventado por Steves Jobs e por Steves Woznick. Apenas 175 dos computadores foram vendidos. (CNBC, 2020)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832280" y="3882600"/>
            <a:ext cx="3999600" cy="3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Fonte: Olhar Digital, 2021.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Google Shape;109;p20" descr=""/>
          <p:cNvPicPr/>
          <p:nvPr/>
        </p:nvPicPr>
        <p:blipFill>
          <a:blip r:embed="rId1"/>
          <a:stretch/>
        </p:blipFill>
        <p:spPr>
          <a:xfrm>
            <a:off x="4464000" y="1425600"/>
            <a:ext cx="4367880" cy="24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7835" lnSpcReduction="10000"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1980 - Começa o projeto RISC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Em 1980 a Acorn Computers ganhou um contrato da British Broadcasting Corporation (BBC) para desenvolver uma nova arquitetura de microcomputador para o BBC Computer Literacy Project. O sucesso desse contrato permitiu à Acorn prosseguir e desenvolver o primeiro processador RISC comercial, o Acorn RISC Machine (ARM). A primeira versão do chip ARM começou a operar em 1985, sendo usada para pesquisas e projetos internos.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832280" y="3882600"/>
            <a:ext cx="3999600" cy="3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chemeClr val="dk2"/>
                </a:solidFill>
                <a:latin typeface="Arial"/>
                <a:ea typeface="Arial"/>
              </a:rPr>
              <a:t>Fonte: Victor Vision, 2023.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  <a:ea typeface="Arial"/>
              </a:rPr>
              <a:t>Histórico dos computadores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Google Shape;117;p21" descr=""/>
          <p:cNvPicPr/>
          <p:nvPr/>
        </p:nvPicPr>
        <p:blipFill>
          <a:blip r:embed="rId1"/>
          <a:stretch/>
        </p:blipFill>
        <p:spPr>
          <a:xfrm>
            <a:off x="4832280" y="1238400"/>
            <a:ext cx="3999600" cy="266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LibreOffice/24.2.1.2$Linux_X86_64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2024-03-25T00:02:54Z</dcterms:modified>
  <cp:revision>1</cp:revision>
  <dc:subject/>
  <dc:title/>
</cp:coreProperties>
</file>